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27" r:id="rId4"/>
    <p:sldId id="328" r:id="rId5"/>
    <p:sldId id="329" r:id="rId6"/>
    <p:sldId id="286" r:id="rId7"/>
    <p:sldId id="326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78" y="9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52591" y="778891"/>
            <a:ext cx="5277484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43180" cy="6858000"/>
          </a:xfrm>
          <a:custGeom>
            <a:avLst/>
            <a:gdLst/>
            <a:ahLst/>
            <a:cxnLst/>
            <a:rect l="l" t="t" r="r" b="b"/>
            <a:pathLst>
              <a:path w="43180" h="6858000">
                <a:moveTo>
                  <a:pt x="0" y="6858000"/>
                </a:moveTo>
                <a:lnTo>
                  <a:pt x="42671" y="6858000"/>
                </a:lnTo>
                <a:lnTo>
                  <a:pt x="4267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4316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1644" y="0"/>
            <a:ext cx="6350" cy="6858000"/>
          </a:xfrm>
          <a:custGeom>
            <a:avLst/>
            <a:gdLst/>
            <a:ahLst/>
            <a:cxnLst/>
            <a:rect l="l" t="t" r="r" b="b"/>
            <a:pathLst>
              <a:path w="6350" h="6858000">
                <a:moveTo>
                  <a:pt x="0" y="6858000"/>
                </a:moveTo>
                <a:lnTo>
                  <a:pt x="6096" y="6858000"/>
                </a:lnTo>
                <a:lnTo>
                  <a:pt x="6096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7740" y="0"/>
            <a:ext cx="10372725" cy="6858000"/>
          </a:xfrm>
          <a:custGeom>
            <a:avLst/>
            <a:gdLst/>
            <a:ahLst/>
            <a:cxnLst/>
            <a:rect l="l" t="t" r="r" b="b"/>
            <a:pathLst>
              <a:path w="10372725" h="6858000">
                <a:moveTo>
                  <a:pt x="10372344" y="0"/>
                </a:moveTo>
                <a:lnTo>
                  <a:pt x="0" y="0"/>
                </a:lnTo>
                <a:lnTo>
                  <a:pt x="0" y="6858000"/>
                </a:lnTo>
                <a:lnTo>
                  <a:pt x="10372344" y="6858000"/>
                </a:lnTo>
                <a:lnTo>
                  <a:pt x="10372344" y="0"/>
                </a:lnTo>
                <a:close/>
              </a:path>
            </a:pathLst>
          </a:custGeom>
          <a:solidFill>
            <a:srgbClr val="2C241F">
              <a:alpha val="9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376660" y="0"/>
            <a:ext cx="27940" cy="6858000"/>
          </a:xfrm>
          <a:custGeom>
            <a:avLst/>
            <a:gdLst/>
            <a:ahLst/>
            <a:cxnLst/>
            <a:rect l="l" t="t" r="r" b="b"/>
            <a:pathLst>
              <a:path w="27940" h="6858000">
                <a:moveTo>
                  <a:pt x="27431" y="0"/>
                </a:moveTo>
                <a:lnTo>
                  <a:pt x="0" y="0"/>
                </a:lnTo>
                <a:lnTo>
                  <a:pt x="0" y="6858000"/>
                </a:lnTo>
                <a:lnTo>
                  <a:pt x="27431" y="6858000"/>
                </a:lnTo>
                <a:lnTo>
                  <a:pt x="27431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31592" y="2104643"/>
            <a:ext cx="9360408" cy="47533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219047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65200" cy="6858000"/>
          </a:xfrm>
          <a:custGeom>
            <a:avLst/>
            <a:gdLst/>
            <a:ahLst/>
            <a:cxnLst/>
            <a:rect l="l" t="t" r="r" b="b"/>
            <a:pathLst>
              <a:path w="965200" h="6858000">
                <a:moveTo>
                  <a:pt x="964691" y="0"/>
                </a:moveTo>
                <a:lnTo>
                  <a:pt x="0" y="0"/>
                </a:lnTo>
                <a:lnTo>
                  <a:pt x="0" y="6858000"/>
                </a:lnTo>
                <a:lnTo>
                  <a:pt x="964691" y="6858000"/>
                </a:lnTo>
                <a:lnTo>
                  <a:pt x="964691" y="0"/>
                </a:lnTo>
                <a:close/>
              </a:path>
            </a:pathLst>
          </a:custGeom>
          <a:solidFill>
            <a:srgbClr val="2C2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3936" y="778891"/>
            <a:ext cx="8487537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8180" y="1559813"/>
            <a:ext cx="9581515" cy="4777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1">
                <a:solidFill>
                  <a:srgbClr val="2C24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1644" y="0"/>
            <a:ext cx="8007350" cy="6858000"/>
            <a:chOff x="961644" y="0"/>
            <a:chExt cx="8007350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7364" y="0"/>
              <a:ext cx="7934325" cy="6858000"/>
            </a:xfrm>
            <a:custGeom>
              <a:avLst/>
              <a:gdLst/>
              <a:ahLst/>
              <a:cxnLst/>
              <a:rect l="l" t="t" r="r" b="b"/>
              <a:pathLst>
                <a:path w="7934325" h="6858000">
                  <a:moveTo>
                    <a:pt x="7933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933944" y="6858000"/>
                  </a:lnTo>
                  <a:lnTo>
                    <a:pt x="7933944" y="0"/>
                  </a:lnTo>
                  <a:close/>
                </a:path>
              </a:pathLst>
            </a:custGeom>
            <a:solidFill>
              <a:srgbClr val="2C241F">
                <a:alpha val="9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1308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74496" y="2088896"/>
            <a:ext cx="294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87932" y="2193163"/>
            <a:ext cx="697204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tr-TR" sz="6000" b="0" spc="-3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Zafiyet Taraması</a:t>
            </a:r>
            <a:endParaRPr sz="600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3825" y="4997727"/>
            <a:ext cx="4526915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95"/>
              </a:spcBef>
            </a:pPr>
            <a:r>
              <a:rPr lang="tr-TR" sz="2400" spc="-1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2025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Metasploitable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90" y="1593934"/>
            <a:ext cx="748769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Erişim Kontrolü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127" y="1891403"/>
            <a:ext cx="7678222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6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Nmap</a:t>
            </a:r>
            <a:r>
              <a:rPr lang="tr-TR" dirty="0" smtClean="0">
                <a:latin typeface="+mn-lt"/>
              </a:rPr>
              <a:t> ile Tarama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99" y="1833340"/>
            <a:ext cx="770680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5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Nmap</a:t>
            </a:r>
            <a:r>
              <a:rPr lang="tr-TR" dirty="0" smtClean="0">
                <a:latin typeface="+mn-lt"/>
              </a:rPr>
              <a:t> Tarama Sonuçları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936" y="1568248"/>
            <a:ext cx="7659932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0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Nmap</a:t>
            </a:r>
            <a:r>
              <a:rPr lang="tr-TR" dirty="0" smtClean="0">
                <a:latin typeface="+mn-lt"/>
              </a:rPr>
              <a:t> Tarama Sonuçları Değerlendirme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533" y="1594038"/>
            <a:ext cx="7455140" cy="50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333" y="1571019"/>
            <a:ext cx="7946758" cy="51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086258"/>
            <a:ext cx="9136798" cy="38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2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548" y="1600200"/>
            <a:ext cx="7182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73" y="1944848"/>
            <a:ext cx="833553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224" y="1542319"/>
            <a:ext cx="7973538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6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>
                <a:latin typeface="+mn-lt"/>
              </a:rPr>
              <a:t>Zafiyet Taraması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02" y="1940639"/>
            <a:ext cx="7135630" cy="4191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947" y="1589961"/>
            <a:ext cx="766869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1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289" y="1944848"/>
            <a:ext cx="8326012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1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416" y="1786613"/>
            <a:ext cx="837364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/>
              <a:t>Zafiyet </a:t>
            </a:r>
            <a:r>
              <a:rPr lang="tr-TR" dirty="0" smtClean="0">
                <a:latin typeface="+mn-lt"/>
              </a:rPr>
              <a:t>Taraması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64" y="1758285"/>
            <a:ext cx="774490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Zafiyet Tespiti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209" y="1763827"/>
            <a:ext cx="7312267" cy="45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-2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Parola Kırma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546" y="1980693"/>
            <a:ext cx="8787376" cy="40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05" y="2991739"/>
            <a:ext cx="226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Lucida Sans Unicode"/>
                <a:cs typeface="Lucida Sans Unicode"/>
              </a:rPr>
              <a:t>◤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88" y="3968496"/>
            <a:ext cx="9380220" cy="62865"/>
          </a:xfrm>
          <a:custGeom>
            <a:avLst/>
            <a:gdLst/>
            <a:ahLst/>
            <a:cxnLst/>
            <a:rect l="l" t="t" r="r" b="b"/>
            <a:pathLst>
              <a:path w="9380220" h="62864">
                <a:moveTo>
                  <a:pt x="9380219" y="0"/>
                </a:moveTo>
                <a:lnTo>
                  <a:pt x="0" y="0"/>
                </a:lnTo>
                <a:lnTo>
                  <a:pt x="0" y="62483"/>
                </a:lnTo>
                <a:lnTo>
                  <a:pt x="9380219" y="62483"/>
                </a:lnTo>
                <a:lnTo>
                  <a:pt x="9380219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1936" y="3089224"/>
            <a:ext cx="92335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tr-TR" sz="490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Uygulama</a:t>
            </a:r>
            <a:endParaRPr sz="49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202" y="6081471"/>
            <a:ext cx="140335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23.09.2025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600" y="17017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31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smtClean="0">
                <a:latin typeface="+mn-lt"/>
              </a:rPr>
              <a:t>Uygulama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085" y="1759826"/>
            <a:ext cx="5115173" cy="41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5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Metasploitable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209" y="1579645"/>
            <a:ext cx="7382905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0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592" y="2104643"/>
              <a:ext cx="9360408" cy="4753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0476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65200" cy="6858000"/>
            </a:xfrm>
            <a:custGeom>
              <a:avLst/>
              <a:gdLst/>
              <a:ahLst/>
              <a:cxnLst/>
              <a:rect l="l" t="t" r="r" b="b"/>
              <a:pathLst>
                <a:path w="965200" h="6858000">
                  <a:moveTo>
                    <a:pt x="96469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64691" y="6858000"/>
                  </a:lnTo>
                  <a:lnTo>
                    <a:pt x="964691" y="0"/>
                  </a:lnTo>
                  <a:close/>
                </a:path>
              </a:pathLst>
            </a:custGeom>
            <a:solidFill>
              <a:srgbClr val="2C241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5200" y="0"/>
            <a:ext cx="10442575" cy="6858000"/>
            <a:chOff x="961644" y="0"/>
            <a:chExt cx="10442575" cy="6858000"/>
          </a:xfrm>
        </p:grpSpPr>
        <p:sp>
          <p:nvSpPr>
            <p:cNvPr id="8" name="object 8"/>
            <p:cNvSpPr/>
            <p:nvPr/>
          </p:nvSpPr>
          <p:spPr>
            <a:xfrm>
              <a:off x="961644" y="0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19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004316" y="0"/>
              <a:ext cx="10372725" cy="6858000"/>
            </a:xfrm>
            <a:custGeom>
              <a:avLst/>
              <a:gdLst/>
              <a:ahLst/>
              <a:cxnLst/>
              <a:rect l="l" t="t" r="r" b="b"/>
              <a:pathLst>
                <a:path w="10372725" h="6858000">
                  <a:moveTo>
                    <a:pt x="103723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372344" y="6858000"/>
                  </a:lnTo>
                  <a:lnTo>
                    <a:pt x="10372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76660" y="0"/>
              <a:ext cx="27940" cy="6858000"/>
            </a:xfrm>
            <a:custGeom>
              <a:avLst/>
              <a:gdLst/>
              <a:ahLst/>
              <a:cxnLst/>
              <a:rect l="l" t="t" r="r" b="b"/>
              <a:pathLst>
                <a:path w="27940" h="6858000">
                  <a:moveTo>
                    <a:pt x="27431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431" y="685800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88556"/>
            </a:solidFill>
          </p:spPr>
          <p:txBody>
            <a:bodyPr wrap="square" lIns="0" tIns="0" rIns="0" bIns="0" rtlCol="0"/>
            <a:lstStyle/>
            <a:p>
              <a:endParaRPr>
                <a:latin typeface="+mn-lt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27556" y="669493"/>
            <a:ext cx="226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88556"/>
                </a:solidFill>
                <a:latin typeface="+mn-lt"/>
                <a:cs typeface="Lucida Sans Unicode"/>
              </a:rPr>
              <a:t>◤</a:t>
            </a:r>
            <a:endParaRPr sz="1800">
              <a:latin typeface="+mn-lt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8072" y="1411224"/>
            <a:ext cx="9813290" cy="62865"/>
          </a:xfrm>
          <a:custGeom>
            <a:avLst/>
            <a:gdLst/>
            <a:ahLst/>
            <a:cxnLst/>
            <a:rect l="l" t="t" r="r" b="b"/>
            <a:pathLst>
              <a:path w="9813290" h="62865">
                <a:moveTo>
                  <a:pt x="9813036" y="0"/>
                </a:moveTo>
                <a:lnTo>
                  <a:pt x="0" y="0"/>
                </a:lnTo>
                <a:lnTo>
                  <a:pt x="0" y="62484"/>
                </a:lnTo>
                <a:lnTo>
                  <a:pt x="9813036" y="62484"/>
                </a:lnTo>
                <a:lnTo>
                  <a:pt x="9813036" y="0"/>
                </a:lnTo>
                <a:close/>
              </a:path>
            </a:pathLst>
          </a:custGeom>
          <a:solidFill>
            <a:srgbClr val="F88556"/>
          </a:solidFill>
        </p:spPr>
        <p:txBody>
          <a:bodyPr wrap="square" lIns="0" tIns="0" rIns="0" bIns="0" rtlCol="0"/>
          <a:lstStyle/>
          <a:p>
            <a:endParaRPr>
              <a:latin typeface="+mn-l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43936" y="778891"/>
            <a:ext cx="8487537" cy="5354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563" algn="r">
              <a:lnSpc>
                <a:spcPct val="100000"/>
              </a:lnSpc>
              <a:spcBef>
                <a:spcPts val="95"/>
              </a:spcBef>
            </a:pPr>
            <a:r>
              <a:rPr lang="tr-TR" dirty="0" err="1" smtClean="0">
                <a:latin typeface="+mn-lt"/>
              </a:rPr>
              <a:t>Metasploitable</a:t>
            </a:r>
            <a:endParaRPr spc="-10" dirty="0">
              <a:latin typeface="+mn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426" y="6081471"/>
            <a:ext cx="123111" cy="535305"/>
          </a:xfrm>
          <a:prstGeom prst="rect">
            <a:avLst/>
          </a:prstGeom>
        </p:spPr>
        <p:txBody>
          <a:bodyPr vert="vert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FFFFFF"/>
                </a:solidFill>
                <a:latin typeface="+mn-lt"/>
                <a:cs typeface="Microsoft Sans Serif"/>
              </a:rPr>
              <a:t>23.09.2025</a:t>
            </a:r>
            <a:endParaRPr sz="800">
              <a:latin typeface="+mn-lt"/>
              <a:cs typeface="Microsoft Sans Serif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522" y="1657848"/>
            <a:ext cx="7335274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80</Words>
  <Application>Microsoft Office PowerPoint</Application>
  <PresentationFormat>Geniş ekran</PresentationFormat>
  <Paragraphs>67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Calibri</vt:lpstr>
      <vt:lpstr>Lucida Sans Unicode</vt:lpstr>
      <vt:lpstr>Microsoft Sans Serif</vt:lpstr>
      <vt:lpstr>Office Theme</vt:lpstr>
      <vt:lpstr>Zafiyet Taraması</vt:lpstr>
      <vt:lpstr>Zafiyet Taraması</vt:lpstr>
      <vt:lpstr>Zafiyet Taraması</vt:lpstr>
      <vt:lpstr>Zafiyet Tespiti</vt:lpstr>
      <vt:lpstr>Parola Kırma</vt:lpstr>
      <vt:lpstr>PowerPoint Sunusu</vt:lpstr>
      <vt:lpstr>Uygulama</vt:lpstr>
      <vt:lpstr>Metasploitable</vt:lpstr>
      <vt:lpstr>Metasploitable</vt:lpstr>
      <vt:lpstr>Metasploitable</vt:lpstr>
      <vt:lpstr>Erişim Kontrolü</vt:lpstr>
      <vt:lpstr>Nmap ile Tarama</vt:lpstr>
      <vt:lpstr>Nmap Tarama Sonuçları</vt:lpstr>
      <vt:lpstr>Nmap Tarama Sonuçları Değerlendirme</vt:lpstr>
      <vt:lpstr>Metasploit</vt:lpstr>
      <vt:lpstr>Metasploit</vt:lpstr>
      <vt:lpstr>Metasploit</vt:lpstr>
      <vt:lpstr>Metasploit</vt:lpstr>
      <vt:lpstr>Metasploit</vt:lpstr>
      <vt:lpstr>Metasploit</vt:lpstr>
      <vt:lpstr>Metasploit</vt:lpstr>
      <vt:lpstr>Metasploit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Esin Ünal</dc:creator>
  <cp:lastModifiedBy>Halil Arslan</cp:lastModifiedBy>
  <cp:revision>17</cp:revision>
  <dcterms:created xsi:type="dcterms:W3CDTF">2025-10-19T19:10:34Z</dcterms:created>
  <dcterms:modified xsi:type="dcterms:W3CDTF">2026-01-03T18:40:52Z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